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66" r:id="rId6"/>
    <p:sldId id="276" r:id="rId7"/>
    <p:sldId id="277" r:id="rId8"/>
    <p:sldId id="278" r:id="rId9"/>
    <p:sldId id="279" r:id="rId10"/>
    <p:sldId id="280" r:id="rId11"/>
    <p:sldId id="275" r:id="rId12"/>
  </p:sldIdLst>
  <p:sldSz cx="18288000" cy="10287000"/>
  <p:notesSz cx="6858000" cy="9144000"/>
  <p:embeddedFontLst>
    <p:embeddedFont>
      <p:font typeface="Georgia Pro" panose="02040502050405020303" pitchFamily="18" charset="0"/>
      <p:regular r:id="rId14"/>
      <p:bold r:id="rId15"/>
      <p:italic r:id="rId16"/>
      <p:boldItalic r:id="rId17"/>
    </p:embeddedFont>
    <p:embeddedFont>
      <p:font typeface="Open Sauce" panose="020B0604020202020204" charset="0"/>
      <p:regular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  <p:embeddedFont>
      <p:font typeface="Times New Roman Bold" panose="02020803070505020304" pitchFamily="18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1E5"/>
    <a:srgbClr val="318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0FEC4-7E74-4B19-A0DB-C288B6391214}" v="1" dt="2023-05-03T12:16:11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5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yar Osman" userId="716b3247-6916-43d4-b63b-31b5058addfe" providerId="ADAL" clId="{6420FEC4-7E74-4B19-A0DB-C288B6391214}"/>
    <pc:docChg chg="addSld delSld modSld sldOrd">
      <pc:chgData name="Zanyar Osman" userId="716b3247-6916-43d4-b63b-31b5058addfe" providerId="ADAL" clId="{6420FEC4-7E74-4B19-A0DB-C288B6391214}" dt="2023-05-03T12:16:13.253" v="3"/>
      <pc:docMkLst>
        <pc:docMk/>
      </pc:docMkLst>
      <pc:sldChg chg="add del ord setBg">
        <pc:chgData name="Zanyar Osman" userId="716b3247-6916-43d4-b63b-31b5058addfe" providerId="ADAL" clId="{6420FEC4-7E74-4B19-A0DB-C288B6391214}" dt="2023-05-03T12:16:13.253" v="3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2635B-3267-4DFA-A4E1-F4FF29DC5FDE}" type="datetimeFigureOut">
              <a:rPr lang="en-US" smtClean="0"/>
              <a:t>28-Apr-24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019B4-DBE4-44CA-8121-A7D97A8E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019B4-DBE4-44CA-8121-A7D97A8EB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8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6200000">
            <a:off x="8573207" y="587464"/>
            <a:ext cx="1165463" cy="18311877"/>
          </a:xfrm>
          <a:custGeom>
            <a:avLst/>
            <a:gdLst/>
            <a:ahLst/>
            <a:cxnLst/>
            <a:rect l="l" t="t" r="r" b="b"/>
            <a:pathLst>
              <a:path w="306953" h="4822881">
                <a:moveTo>
                  <a:pt x="0" y="0"/>
                </a:moveTo>
                <a:lnTo>
                  <a:pt x="306953" y="0"/>
                </a:lnTo>
                <a:lnTo>
                  <a:pt x="306953" y="4822881"/>
                </a:lnTo>
                <a:lnTo>
                  <a:pt x="0" y="4822881"/>
                </a:lnTo>
                <a:close/>
              </a:path>
            </a:pathLst>
          </a:custGeom>
          <a:solidFill>
            <a:srgbClr val="2EB1E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 dirty="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0789" y="543597"/>
            <a:ext cx="2293411" cy="229341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92959" y="4891108"/>
            <a:ext cx="10756200" cy="135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6"/>
              </a:lnSpc>
            </a:pPr>
            <a:r>
              <a:rPr lang="en-US" sz="10506" dirty="0">
                <a:solidFill>
                  <a:srgbClr val="000000"/>
                </a:solidFill>
                <a:latin typeface="Georgia Pro"/>
              </a:rPr>
              <a:t>YOUR TITLED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592959" y="6497153"/>
            <a:ext cx="10756200" cy="0"/>
          </a:xfrm>
          <a:prstGeom prst="line">
            <a:avLst/>
          </a:prstGeom>
          <a:ln w="38100" cap="flat">
            <a:solidFill>
              <a:srgbClr val="318F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592959" y="6674490"/>
            <a:ext cx="8553855" cy="100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5"/>
              </a:lnSpc>
            </a:pPr>
            <a:r>
              <a:rPr lang="en-US" sz="2889" spc="144" dirty="0">
                <a:solidFill>
                  <a:srgbClr val="000000"/>
                </a:solidFill>
                <a:latin typeface="Open Sauce"/>
              </a:rPr>
              <a:t>Speaker's name:</a:t>
            </a:r>
          </a:p>
          <a:p>
            <a:pPr>
              <a:lnSpc>
                <a:spcPts val="4045"/>
              </a:lnSpc>
            </a:pPr>
            <a:r>
              <a:rPr lang="en-US" sz="2889" spc="144" dirty="0">
                <a:solidFill>
                  <a:srgbClr val="000000"/>
                </a:solidFill>
                <a:latin typeface="Open Sauce"/>
              </a:rPr>
              <a:t>Affiliation: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2959" y="9328812"/>
            <a:ext cx="12197485" cy="74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fontAlgn="base"/>
            <a:r>
              <a:rPr lang="en-US" sz="2289" b="1" spc="114" dirty="0">
                <a:solidFill>
                  <a:srgbClr val="FFFFFF"/>
                </a:solidFill>
                <a:latin typeface="Open Sauce"/>
              </a:rPr>
              <a:t>11</a:t>
            </a:r>
            <a:r>
              <a:rPr lang="en-US" sz="2289" b="1" spc="114" baseline="30000" dirty="0">
                <a:solidFill>
                  <a:srgbClr val="FFFFFF"/>
                </a:solidFill>
                <a:latin typeface="Open Sauce"/>
              </a:rPr>
              <a:t>th</a:t>
            </a:r>
            <a:r>
              <a:rPr lang="en-US" sz="2289" spc="114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FFFFFF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</a:p>
          <a:p>
            <a:pPr marL="0" lvl="0" indent="0">
              <a:lnSpc>
                <a:spcPts val="3205"/>
              </a:lnSpc>
              <a:spcBef>
                <a:spcPct val="0"/>
              </a:spcBef>
            </a:pPr>
            <a:r>
              <a:rPr lang="en-US" sz="2289" u="none" spc="114" dirty="0">
                <a:solidFill>
                  <a:srgbClr val="FFFFFF"/>
                </a:solidFill>
                <a:latin typeface="Open Sauce"/>
              </a:rPr>
              <a:t>NAYREC 202</a:t>
            </a:r>
            <a:r>
              <a:rPr lang="en-US" sz="2289" spc="114" dirty="0">
                <a:solidFill>
                  <a:srgbClr val="FFFFFF"/>
                </a:solidFill>
                <a:latin typeface="Open Sauce"/>
              </a:rPr>
              <a:t>4</a:t>
            </a:r>
            <a:endParaRPr lang="en-US" sz="2289" u="none" spc="114" dirty="0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714080" y="9528820"/>
            <a:ext cx="2908102" cy="38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5"/>
              </a:lnSpc>
              <a:spcBef>
                <a:spcPct val="0"/>
              </a:spcBef>
            </a:pPr>
            <a:r>
              <a:rPr lang="en-US" sz="2289" u="none" spc="114" dirty="0">
                <a:solidFill>
                  <a:srgbClr val="FFFFFF"/>
                </a:solidFill>
                <a:latin typeface="Open Sauce"/>
              </a:rPr>
              <a:t>May 23th,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911B3-33A9-22A4-78EA-5E56165AC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154" y="495300"/>
            <a:ext cx="5611726" cy="3106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REFERENCE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11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C3CA25-D563-711D-6230-256658345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856" y="9093757"/>
            <a:ext cx="2001484" cy="11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250" r="2169" b="98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>
            <a:solidFill>
              <a:srgbClr val="2EB1E5"/>
            </a:solidFill>
          </a:ln>
        </p:spPr>
      </p:pic>
      <p:grpSp>
        <p:nvGrpSpPr>
          <p:cNvPr id="3" name="Group 3"/>
          <p:cNvGrpSpPr/>
          <p:nvPr/>
        </p:nvGrpSpPr>
        <p:grpSpPr>
          <a:xfrm>
            <a:off x="2336722" y="4006085"/>
            <a:ext cx="13614557" cy="4896150"/>
            <a:chOff x="0" y="0"/>
            <a:chExt cx="3585727" cy="12895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85727" cy="1289521"/>
            </a:xfrm>
            <a:custGeom>
              <a:avLst/>
              <a:gdLst/>
              <a:ahLst/>
              <a:cxnLst/>
              <a:rect l="l" t="t" r="r" b="b"/>
              <a:pathLst>
                <a:path w="3585727" h="1289521">
                  <a:moveTo>
                    <a:pt x="29001" y="0"/>
                  </a:moveTo>
                  <a:lnTo>
                    <a:pt x="3556726" y="0"/>
                  </a:lnTo>
                  <a:cubicBezTo>
                    <a:pt x="3572743" y="0"/>
                    <a:pt x="3585727" y="12984"/>
                    <a:pt x="3585727" y="29001"/>
                  </a:cubicBezTo>
                  <a:lnTo>
                    <a:pt x="3585727" y="1260520"/>
                  </a:lnTo>
                  <a:cubicBezTo>
                    <a:pt x="3585727" y="1268211"/>
                    <a:pt x="3582671" y="1275588"/>
                    <a:pt x="3577233" y="1281027"/>
                  </a:cubicBezTo>
                  <a:cubicBezTo>
                    <a:pt x="3571794" y="1286466"/>
                    <a:pt x="3564417" y="1289521"/>
                    <a:pt x="3556726" y="1289521"/>
                  </a:cubicBezTo>
                  <a:lnTo>
                    <a:pt x="29001" y="1289521"/>
                  </a:lnTo>
                  <a:cubicBezTo>
                    <a:pt x="12984" y="1289521"/>
                    <a:pt x="0" y="1276537"/>
                    <a:pt x="0" y="1260520"/>
                  </a:cubicBezTo>
                  <a:lnTo>
                    <a:pt x="0" y="29001"/>
                  </a:lnTo>
                  <a:cubicBezTo>
                    <a:pt x="0" y="21310"/>
                    <a:pt x="3055" y="13933"/>
                    <a:pt x="8494" y="8494"/>
                  </a:cubicBezTo>
                  <a:cubicBezTo>
                    <a:pt x="13933" y="3055"/>
                    <a:pt x="21310" y="0"/>
                    <a:pt x="29001" y="0"/>
                  </a:cubicBezTo>
                  <a:close/>
                </a:path>
              </a:pathLst>
            </a:custGeom>
            <a:solidFill>
              <a:srgbClr val="FFFFFF">
                <a:alpha val="2666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44230" y="4819679"/>
            <a:ext cx="11599540" cy="3268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87E5B8-C7BA-6491-FB0D-BB1003C7F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8149"/>
            <a:ext cx="6172200" cy="3416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60333" y="598654"/>
            <a:ext cx="5661991" cy="147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58"/>
              </a:lnSpc>
            </a:pPr>
            <a:r>
              <a:rPr lang="en-US" sz="7868" spc="771" dirty="0">
                <a:solidFill>
                  <a:srgbClr val="231F20"/>
                </a:solidFill>
                <a:latin typeface="Times New Roman"/>
              </a:rPr>
              <a:t>Outline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0732" y="374235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0732" y="4539469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0732" y="5420626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0732" y="6217746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0333" y="7010122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0333" y="784108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0333" y="8691379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318FAD"/>
                </a:solidFill>
                <a:latin typeface="Codec Pro ExtraBold Italics"/>
              </a:rPr>
              <a:t>07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16810" y="3797347"/>
            <a:ext cx="5790503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16810" y="4644520"/>
            <a:ext cx="6076629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Research Questions/Hypotheses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16810" y="5564611"/>
            <a:ext cx="5790503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Literature Review/Theory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16810" y="6358828"/>
            <a:ext cx="6076629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Methods &amp; Data Collection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16810" y="7159673"/>
            <a:ext cx="6076629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Data Presentation/Findings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16810" y="7952049"/>
            <a:ext cx="5790503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Conclusion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16810" y="8796430"/>
            <a:ext cx="6076629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imes New Roman Bold"/>
              </a:rPr>
              <a:t>Some relevant references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0333" y="2352285"/>
            <a:ext cx="14049536" cy="86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ts val="3483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524" u="none" spc="247" dirty="0">
                <a:solidFill>
                  <a:srgbClr val="231F20"/>
                </a:solidFill>
                <a:latin typeface="Times New Roman Bold"/>
              </a:rPr>
              <a:t>The below format is a very basic design showing you how to   make a PowerPoint presentation from a Presentation​.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DEDD937-1E44-F29C-A79F-822D29FD8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645632" y="4906276"/>
            <a:ext cx="2216834" cy="1028700"/>
          </a:xfrm>
          <a:prstGeom prst="rect">
            <a:avLst/>
          </a:prstGeom>
        </p:spPr>
      </p:pic>
      <p:sp>
        <p:nvSpPr>
          <p:cNvPr id="30" name="Freeform 3">
            <a:extLst>
              <a:ext uri="{FF2B5EF4-FFF2-40B4-BE49-F238E27FC236}">
                <a16:creationId xmlns:a16="http://schemas.microsoft.com/office/drawing/2014/main" id="{0E69D60A-FCBF-21E3-A38A-1C7C3A119869}"/>
              </a:ext>
            </a:extLst>
          </p:cNvPr>
          <p:cNvSpPr/>
          <p:nvPr/>
        </p:nvSpPr>
        <p:spPr>
          <a:xfrm>
            <a:off x="17068800" y="0"/>
            <a:ext cx="1219200" cy="10329479"/>
          </a:xfrm>
          <a:custGeom>
            <a:avLst/>
            <a:gdLst/>
            <a:ahLst/>
            <a:cxnLst/>
            <a:rect l="l" t="t" r="r" b="b"/>
            <a:pathLst>
              <a:path w="270933" h="2720521">
                <a:moveTo>
                  <a:pt x="0" y="0"/>
                </a:moveTo>
                <a:lnTo>
                  <a:pt x="270933" y="0"/>
                </a:lnTo>
                <a:lnTo>
                  <a:pt x="270933" y="2720521"/>
                </a:lnTo>
                <a:lnTo>
                  <a:pt x="0" y="2720521"/>
                </a:lnTo>
                <a:close/>
              </a:path>
            </a:pathLst>
          </a:custGeom>
          <a:solidFill>
            <a:srgbClr val="2EB1E5"/>
          </a:solid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838CA-E645-B50F-18BF-372243FB7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0149" y="4880883"/>
            <a:ext cx="2229067" cy="10393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068800" y="0"/>
            <a:ext cx="1219200" cy="10329479"/>
          </a:xfrm>
          <a:custGeom>
            <a:avLst/>
            <a:gdLst/>
            <a:ahLst/>
            <a:cxnLst/>
            <a:rect l="l" t="t" r="r" b="b"/>
            <a:pathLst>
              <a:path w="270933" h="2720521">
                <a:moveTo>
                  <a:pt x="0" y="0"/>
                </a:moveTo>
                <a:lnTo>
                  <a:pt x="270933" y="0"/>
                </a:lnTo>
                <a:lnTo>
                  <a:pt x="270933" y="2720521"/>
                </a:lnTo>
                <a:lnTo>
                  <a:pt x="0" y="2720521"/>
                </a:lnTo>
                <a:close/>
              </a:path>
            </a:pathLst>
          </a:custGeom>
          <a:solidFill>
            <a:srgbClr val="2EB1E5"/>
          </a:solidFill>
        </p:spPr>
      </p:sp>
      <p:sp>
        <p:nvSpPr>
          <p:cNvPr id="7" name="Freeform 7"/>
          <p:cNvSpPr/>
          <p:nvPr/>
        </p:nvSpPr>
        <p:spPr>
          <a:xfrm>
            <a:off x="-753630" y="1028700"/>
            <a:ext cx="12084258" cy="1610212"/>
          </a:xfrm>
          <a:custGeom>
            <a:avLst/>
            <a:gdLst/>
            <a:ahLst/>
            <a:cxnLst/>
            <a:rect l="l" t="t" r="r" b="b"/>
            <a:pathLst>
              <a:path w="3182685" h="424089">
                <a:moveTo>
                  <a:pt x="32674" y="0"/>
                </a:moveTo>
                <a:lnTo>
                  <a:pt x="3150011" y="0"/>
                </a:lnTo>
                <a:cubicBezTo>
                  <a:pt x="3158677" y="0"/>
                  <a:pt x="3166988" y="3442"/>
                  <a:pt x="3173115" y="9570"/>
                </a:cubicBezTo>
                <a:cubicBezTo>
                  <a:pt x="3179243" y="15697"/>
                  <a:pt x="3182685" y="24008"/>
                  <a:pt x="3182685" y="32674"/>
                </a:cubicBezTo>
                <a:lnTo>
                  <a:pt x="3182685" y="391415"/>
                </a:lnTo>
                <a:cubicBezTo>
                  <a:pt x="3182685" y="400081"/>
                  <a:pt x="3179243" y="408391"/>
                  <a:pt x="3173115" y="414519"/>
                </a:cubicBezTo>
                <a:cubicBezTo>
                  <a:pt x="3166988" y="420646"/>
                  <a:pt x="3158677" y="424089"/>
                  <a:pt x="3150011" y="424089"/>
                </a:cubicBezTo>
                <a:lnTo>
                  <a:pt x="32674" y="424089"/>
                </a:lnTo>
                <a:cubicBezTo>
                  <a:pt x="24008" y="424089"/>
                  <a:pt x="15697" y="420646"/>
                  <a:pt x="9570" y="414519"/>
                </a:cubicBezTo>
                <a:cubicBezTo>
                  <a:pt x="3442" y="408391"/>
                  <a:pt x="0" y="400081"/>
                  <a:pt x="0" y="391415"/>
                </a:cubicBezTo>
                <a:lnTo>
                  <a:pt x="0" y="32674"/>
                </a:lnTo>
                <a:cubicBezTo>
                  <a:pt x="0" y="24008"/>
                  <a:pt x="3442" y="15697"/>
                  <a:pt x="9570" y="9570"/>
                </a:cubicBezTo>
                <a:cubicBezTo>
                  <a:pt x="15697" y="3442"/>
                  <a:pt x="24008" y="0"/>
                  <a:pt x="32674" y="0"/>
                </a:cubicBezTo>
                <a:close/>
              </a:path>
            </a:pathLst>
          </a:custGeom>
          <a:solidFill>
            <a:srgbClr val="2EB1E5"/>
          </a:solidFill>
        </p:spPr>
      </p:sp>
      <p:sp>
        <p:nvSpPr>
          <p:cNvPr id="9" name="TextBox 9"/>
          <p:cNvSpPr txBox="1"/>
          <p:nvPr/>
        </p:nvSpPr>
        <p:spPr>
          <a:xfrm>
            <a:off x="316262" y="1341173"/>
            <a:ext cx="11356983" cy="823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>
                <a:solidFill>
                  <a:srgbClr val="FFFFFF"/>
                </a:solidFill>
                <a:latin typeface="Times New Roman Bold"/>
              </a:rPr>
              <a:t>How do you begin your Presentation​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9420" y="3512961"/>
            <a:ext cx="15441180" cy="4055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spc="247" dirty="0">
                <a:solidFill>
                  <a:srgbClr val="231F20"/>
                </a:solidFill>
                <a:latin typeface="Times New Roman Bold"/>
              </a:rPr>
              <a:t>The presentations should be no more than 10 minutes long​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600" spc="247" dirty="0">
              <a:solidFill>
                <a:srgbClr val="231F20"/>
              </a:solidFill>
              <a:latin typeface="Times New Roman Bold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spc="247" dirty="0">
                <a:solidFill>
                  <a:srgbClr val="231F20"/>
                </a:solidFill>
                <a:latin typeface="Times New Roman Bold"/>
              </a:rPr>
              <a:t>Welcome your audience and introduce yourself​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spc="247" dirty="0">
                <a:solidFill>
                  <a:srgbClr val="231F20"/>
                </a:solidFill>
                <a:latin typeface="Times New Roman Bold"/>
              </a:rPr>
              <a:t>Capture their attention​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spc="247" dirty="0">
                <a:solidFill>
                  <a:srgbClr val="231F20"/>
                </a:solidFill>
                <a:latin typeface="Times New Roman Bold"/>
              </a:rPr>
              <a:t>Give a quick outline of your presentation​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85EBFFF5-02BB-AC32-CA20-683819A67055}"/>
              </a:ext>
            </a:extLst>
          </p:cNvPr>
          <p:cNvSpPr/>
          <p:nvPr/>
        </p:nvSpPr>
        <p:spPr>
          <a:xfrm flipV="1">
            <a:off x="914400" y="8945827"/>
            <a:ext cx="15180441" cy="7673"/>
          </a:xfrm>
          <a:prstGeom prst="line">
            <a:avLst/>
          </a:prstGeom>
          <a:ln w="38100" cap="flat">
            <a:solidFill>
              <a:srgbClr val="318F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752263-2212-FDCE-4E86-AFC634E4E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0149" y="4880883"/>
            <a:ext cx="2229067" cy="10393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-738271" y="781338"/>
            <a:ext cx="12084258" cy="1371600"/>
          </a:xfrm>
          <a:custGeom>
            <a:avLst/>
            <a:gdLst/>
            <a:ahLst/>
            <a:cxnLst/>
            <a:rect l="l" t="t" r="r" b="b"/>
            <a:pathLst>
              <a:path w="3182685" h="424089">
                <a:moveTo>
                  <a:pt x="32674" y="0"/>
                </a:moveTo>
                <a:lnTo>
                  <a:pt x="3150011" y="0"/>
                </a:lnTo>
                <a:cubicBezTo>
                  <a:pt x="3158677" y="0"/>
                  <a:pt x="3166988" y="3442"/>
                  <a:pt x="3173115" y="9570"/>
                </a:cubicBezTo>
                <a:cubicBezTo>
                  <a:pt x="3179243" y="15697"/>
                  <a:pt x="3182685" y="24008"/>
                  <a:pt x="3182685" y="32674"/>
                </a:cubicBezTo>
                <a:lnTo>
                  <a:pt x="3182685" y="391415"/>
                </a:lnTo>
                <a:cubicBezTo>
                  <a:pt x="3182685" y="400081"/>
                  <a:pt x="3179243" y="408391"/>
                  <a:pt x="3173115" y="414519"/>
                </a:cubicBezTo>
                <a:cubicBezTo>
                  <a:pt x="3166988" y="420646"/>
                  <a:pt x="3158677" y="424089"/>
                  <a:pt x="3150011" y="424089"/>
                </a:cubicBezTo>
                <a:lnTo>
                  <a:pt x="32674" y="424089"/>
                </a:lnTo>
                <a:cubicBezTo>
                  <a:pt x="24008" y="424089"/>
                  <a:pt x="15697" y="420646"/>
                  <a:pt x="9570" y="414519"/>
                </a:cubicBezTo>
                <a:cubicBezTo>
                  <a:pt x="3442" y="408391"/>
                  <a:pt x="0" y="400081"/>
                  <a:pt x="0" y="391415"/>
                </a:cubicBezTo>
                <a:lnTo>
                  <a:pt x="0" y="32674"/>
                </a:lnTo>
                <a:cubicBezTo>
                  <a:pt x="0" y="24008"/>
                  <a:pt x="3442" y="15697"/>
                  <a:pt x="9570" y="9570"/>
                </a:cubicBezTo>
                <a:cubicBezTo>
                  <a:pt x="15697" y="3442"/>
                  <a:pt x="24008" y="0"/>
                  <a:pt x="32674" y="0"/>
                </a:cubicBezTo>
                <a:close/>
              </a:path>
            </a:pathLst>
          </a:custGeom>
          <a:solidFill>
            <a:srgbClr val="2EB1E5"/>
          </a:solidFill>
        </p:spPr>
      </p: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INTRODUCTION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5AB919D0-FA19-3916-AE55-136CF17AF3C0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76A7F-2989-81F5-9282-188736D710D7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11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0D20CB-41BC-F615-3AF0-E67BA5BDA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856" y="9093757"/>
            <a:ext cx="2001484" cy="11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3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…………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11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D721E-0978-03C7-719C-FDE86AD57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856" y="9093757"/>
            <a:ext cx="2001484" cy="11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…………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11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FF0F7-23F5-3D91-3083-51151A880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856" y="9093757"/>
            <a:ext cx="2001484" cy="11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1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…………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11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AFF0B5-A00A-541B-21FA-E5DF98758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856" y="9093757"/>
            <a:ext cx="2001484" cy="11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2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…………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11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BE0661-3271-EF65-ADDD-0B5DA719F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856" y="9093757"/>
            <a:ext cx="2001484" cy="11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738271" y="781338"/>
            <a:ext cx="12084258" cy="1371600"/>
            <a:chOff x="0" y="0"/>
            <a:chExt cx="3182685" cy="4240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2685" cy="424089"/>
            </a:xfrm>
            <a:custGeom>
              <a:avLst/>
              <a:gdLst/>
              <a:ahLst/>
              <a:cxnLst/>
              <a:rect l="l" t="t" r="r" b="b"/>
              <a:pathLst>
                <a:path w="3182685" h="424089">
                  <a:moveTo>
                    <a:pt x="32674" y="0"/>
                  </a:moveTo>
                  <a:lnTo>
                    <a:pt x="3150011" y="0"/>
                  </a:lnTo>
                  <a:cubicBezTo>
                    <a:pt x="3158677" y="0"/>
                    <a:pt x="3166988" y="3442"/>
                    <a:pt x="3173115" y="9570"/>
                  </a:cubicBezTo>
                  <a:cubicBezTo>
                    <a:pt x="3179243" y="15697"/>
                    <a:pt x="3182685" y="24008"/>
                    <a:pt x="3182685" y="32674"/>
                  </a:cubicBezTo>
                  <a:lnTo>
                    <a:pt x="3182685" y="391415"/>
                  </a:lnTo>
                  <a:cubicBezTo>
                    <a:pt x="3182685" y="400081"/>
                    <a:pt x="3179243" y="408391"/>
                    <a:pt x="3173115" y="414519"/>
                  </a:cubicBezTo>
                  <a:cubicBezTo>
                    <a:pt x="3166988" y="420646"/>
                    <a:pt x="3158677" y="424089"/>
                    <a:pt x="3150011" y="424089"/>
                  </a:cubicBezTo>
                  <a:lnTo>
                    <a:pt x="32674" y="424089"/>
                  </a:lnTo>
                  <a:cubicBezTo>
                    <a:pt x="24008" y="424089"/>
                    <a:pt x="15697" y="420646"/>
                    <a:pt x="9570" y="414519"/>
                  </a:cubicBezTo>
                  <a:cubicBezTo>
                    <a:pt x="3442" y="408391"/>
                    <a:pt x="0" y="400081"/>
                    <a:pt x="0" y="391415"/>
                  </a:cubicBezTo>
                  <a:lnTo>
                    <a:pt x="0" y="32674"/>
                  </a:lnTo>
                  <a:cubicBezTo>
                    <a:pt x="0" y="24008"/>
                    <a:pt x="3442" y="15697"/>
                    <a:pt x="9570" y="9570"/>
                  </a:cubicBezTo>
                  <a:cubicBezTo>
                    <a:pt x="15697" y="3442"/>
                    <a:pt x="24008" y="0"/>
                    <a:pt x="32674" y="0"/>
                  </a:cubicBezTo>
                  <a:close/>
                </a:path>
              </a:pathLst>
            </a:custGeom>
            <a:solidFill>
              <a:srgbClr val="2EB1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9699" y="1107680"/>
            <a:ext cx="11356983" cy="71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399" spc="431" dirty="0">
                <a:solidFill>
                  <a:srgbClr val="FFFFFF"/>
                </a:solidFill>
                <a:latin typeface="Times New Roman Bold"/>
              </a:rPr>
              <a:t>…………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11D7054E-384B-B14B-DDD2-7599886CDC51}"/>
              </a:ext>
            </a:extLst>
          </p:cNvPr>
          <p:cNvSpPr/>
          <p:nvPr/>
        </p:nvSpPr>
        <p:spPr>
          <a:xfrm flipV="1">
            <a:off x="1553779" y="8953500"/>
            <a:ext cx="15180441" cy="7673"/>
          </a:xfrm>
          <a:prstGeom prst="line">
            <a:avLst/>
          </a:prstGeom>
          <a:ln w="38100" cap="flat">
            <a:solidFill>
              <a:srgbClr val="2EB1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7BCF5-684E-D854-9F91-BE025C61300A}"/>
              </a:ext>
            </a:extLst>
          </p:cNvPr>
          <p:cNvSpPr txBox="1"/>
          <p:nvPr/>
        </p:nvSpPr>
        <p:spPr>
          <a:xfrm>
            <a:off x="1447800" y="9186065"/>
            <a:ext cx="9515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spc="114" dirty="0">
                <a:solidFill>
                  <a:srgbClr val="2EB1E5"/>
                </a:solidFill>
                <a:latin typeface="Open Sauce"/>
              </a:rPr>
              <a:t>11</a:t>
            </a:r>
            <a:r>
              <a:rPr lang="en-US" sz="2400" b="1" spc="114" baseline="30000" dirty="0">
                <a:solidFill>
                  <a:srgbClr val="2EB1E5"/>
                </a:solidFill>
                <a:latin typeface="Open Sauce"/>
              </a:rPr>
              <a:t>th</a:t>
            </a:r>
            <a:r>
              <a:rPr lang="en-US" sz="2400" spc="114" dirty="0">
                <a:solidFill>
                  <a:srgbClr val="2EB1E5"/>
                </a:solidFill>
                <a:latin typeface="Open Sauce"/>
              </a:rPr>
              <a:t> </a:t>
            </a:r>
            <a:r>
              <a:rPr lang="en-US" sz="2400" b="1" i="0" cap="all" dirty="0">
                <a:solidFill>
                  <a:srgbClr val="2EB1E5"/>
                </a:solidFill>
                <a:effectLst/>
                <a:latin typeface="Source Sans Pro" panose="020B0604020202020204" pitchFamily="34" charset="0"/>
              </a:rPr>
              <a:t>NATIONAL YOUNG RESEARCHERS CONFERENCE</a:t>
            </a:r>
            <a:endParaRPr lang="en-US" b="1" i="0" cap="all" dirty="0">
              <a:solidFill>
                <a:srgbClr val="2EB1E5"/>
              </a:solidFill>
              <a:effectLst/>
              <a:latin typeface="Source Sans Pro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52FB68-F395-274F-CDF8-57C6B6C95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856" y="9093757"/>
            <a:ext cx="2001484" cy="11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148</Words>
  <Application>Microsoft Office PowerPoint</Application>
  <PresentationFormat>Custom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Open Sauce</vt:lpstr>
      <vt:lpstr>Times New Roman Bold</vt:lpstr>
      <vt:lpstr>Wingdings</vt:lpstr>
      <vt:lpstr>Times New Roman</vt:lpstr>
      <vt:lpstr>Georgia Pro</vt:lpstr>
      <vt:lpstr>Courier New</vt:lpstr>
      <vt:lpstr>Codec Pro ExtraBold Italics</vt:lpstr>
      <vt:lpstr>Source Sans Pro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Business Proposal Presentation</dc:title>
  <dc:creator>Golden</dc:creator>
  <cp:lastModifiedBy>Pishtiwan Akram</cp:lastModifiedBy>
  <cp:revision>13</cp:revision>
  <dcterms:created xsi:type="dcterms:W3CDTF">2006-08-16T00:00:00Z</dcterms:created>
  <dcterms:modified xsi:type="dcterms:W3CDTF">2024-04-28T12:48:36Z</dcterms:modified>
  <dc:identifier>DAFhzImcHB8</dc:identifier>
</cp:coreProperties>
</file>